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0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9" r:id="rId23"/>
    <p:sldId id="282" r:id="rId24"/>
    <p:sldId id="267" r:id="rId25"/>
    <p:sldId id="28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06509-21C0-4521-8B71-F3ED89842AFA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1DA95-E061-422D-BF1C-400DE7C47874}" type="slidenum">
              <a:rPr lang="en-AU" smtClean="0"/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110A2-2983-4D0A-93DD-1C4FD9763B4C}" type="datetimeFigureOut">
              <a:rPr lang="en-AU" smtClean="0"/>
              <a:t>22/03/2011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31DD9-C760-4F61-900B-8CAEAB83C94C}" type="slidenum">
              <a:rPr lang="en-AU" smtClean="0"/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74349" y="2967335"/>
            <a:ext cx="29953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Title page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89181" y="2967335"/>
            <a:ext cx="2565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quotes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1720" y="404664"/>
            <a:ext cx="50906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Story elements</a:t>
            </a:r>
          </a:p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American beauty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7704" y="260648"/>
            <a:ext cx="54970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Opening sequence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67862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83568" y="4797152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After the scene with Jane and Ricky, and the title of the film, we see a zoom in of this neighbourhood narrated by the protagonist and main character, Lester Burnham. “...”</a:t>
            </a:r>
            <a:endParaRPr lang="en-A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27684" y="332656"/>
            <a:ext cx="39723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characters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7009" t="8000" r="28923" b="4000"/>
          <a:stretch>
            <a:fillRect/>
          </a:stretch>
        </p:blipFill>
        <p:spPr bwMode="auto">
          <a:xfrm>
            <a:off x="395536" y="1412776"/>
            <a:ext cx="223224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437112"/>
            <a:ext cx="2266206" cy="199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060848"/>
            <a:ext cx="223224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40768"/>
            <a:ext cx="3330031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9213" y="876300"/>
            <a:ext cx="5179673" cy="406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23843" y="2967335"/>
            <a:ext cx="2696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storyline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2" y="188640"/>
            <a:ext cx="730969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Production elements</a:t>
            </a:r>
          </a:p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AHX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476672"/>
            <a:ext cx="7200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ime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228184" y="476672"/>
            <a:ext cx="14183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pov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1560" y="620688"/>
            <a:ext cx="2146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setting</a:t>
            </a:r>
            <a:endParaRPr 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844824"/>
            <a:ext cx="20162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Set in suburban </a:t>
            </a:r>
            <a:r>
              <a:rPr lang="en-AU" dirty="0" err="1" smtClean="0"/>
              <a:t>america</a:t>
            </a:r>
            <a:r>
              <a:rPr lang="en-AU" dirty="0" smtClean="0"/>
              <a:t>. Main places of shooting are the neighbourhood where the </a:t>
            </a:r>
            <a:r>
              <a:rPr lang="en-AU" dirty="0" err="1" smtClean="0"/>
              <a:t>burnhams</a:t>
            </a:r>
            <a:r>
              <a:rPr lang="en-AU" dirty="0" smtClean="0"/>
              <a:t> live, smiley </a:t>
            </a:r>
            <a:r>
              <a:rPr lang="en-AU" dirty="0" err="1" smtClean="0"/>
              <a:t>mcsmileys</a:t>
            </a:r>
            <a:r>
              <a:rPr lang="en-AU" dirty="0" smtClean="0"/>
              <a:t> etc. 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3419872" y="1844824"/>
            <a:ext cx="20162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Present time. Some things go to flashback and previously filmed things. The starting scene also reappears in the movie. 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6228184" y="1844824"/>
            <a:ext cx="2016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At the times that it is narrated it is </a:t>
            </a:r>
            <a:r>
              <a:rPr lang="en-AU" dirty="0" err="1" smtClean="0"/>
              <a:t>lester</a:t>
            </a:r>
            <a:r>
              <a:rPr lang="en-AU" dirty="0" smtClean="0"/>
              <a:t> whose point of view that is shown.  Revolving around </a:t>
            </a:r>
            <a:r>
              <a:rPr lang="en-AU" dirty="0" err="1" smtClean="0"/>
              <a:t>lester</a:t>
            </a:r>
            <a:r>
              <a:rPr lang="en-AU" dirty="0" smtClean="0"/>
              <a:t>. </a:t>
            </a:r>
            <a:endParaRPr lang="en-A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88640"/>
            <a:ext cx="864096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i="1" cap="none" spc="0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Cause and effect</a:t>
            </a:r>
            <a:endParaRPr lang="en-US" sz="6600" b="1" i="1" cap="none" spc="0" dirty="0">
              <a:ln w="10541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12776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Carolyn, through meeting up with Buddy Kane and going to the shooting range, builds up the courage to kill Lester.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5589240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Lester, after he sees Angela dance and is infatuated, breaks free of his “sedation” and this motivates him to change his life. 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3429000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Lester realises that his fantasies cannot become reality when it comes to Angela.</a:t>
            </a:r>
            <a:endParaRPr lang="en-A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-177790"/>
            <a:ext cx="85689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 JULIAN" pitchFamily="2" charset="0"/>
              </a:rPr>
              <a:t>Symbolism</a:t>
            </a:r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04056" y="1340768"/>
            <a:ext cx="7812360" cy="4908221"/>
            <a:chOff x="0" y="1556792"/>
            <a:chExt cx="7812360" cy="4908221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556792"/>
              <a:ext cx="2448272" cy="2520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51447" y="1556793"/>
              <a:ext cx="2633129" cy="2520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92080" y="1556792"/>
              <a:ext cx="2520280" cy="2539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 l="16000" r="10000"/>
            <a:stretch>
              <a:fillRect/>
            </a:stretch>
          </p:blipFill>
          <p:spPr bwMode="auto">
            <a:xfrm>
              <a:off x="0" y="4149080"/>
              <a:ext cx="2448272" cy="2315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 t="1685"/>
            <a:stretch>
              <a:fillRect/>
            </a:stretch>
          </p:blipFill>
          <p:spPr bwMode="auto">
            <a:xfrm>
              <a:off x="2554066" y="4149080"/>
              <a:ext cx="2630510" cy="2304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 l="1091" t="1776" r="2489"/>
            <a:stretch>
              <a:fillRect/>
            </a:stretch>
          </p:blipFill>
          <p:spPr bwMode="auto">
            <a:xfrm>
              <a:off x="5292080" y="4149080"/>
              <a:ext cx="2520280" cy="2304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t="1594"/>
          <a:stretch>
            <a:fillRect/>
          </a:stretch>
        </p:blipFill>
        <p:spPr bwMode="auto">
          <a:xfrm>
            <a:off x="251520" y="1068886"/>
            <a:ext cx="4680520" cy="37282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Symbolism Of The Burnham House</a:t>
            </a:r>
            <a:endParaRPr lang="en-US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155158"/>
            <a:ext cx="4680520" cy="1154162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300" i="1" dirty="0" smtClean="0"/>
              <a:t>Lester exiting the Burnham residence in the first scene, Carolyn and Jane are already waiting at the car.</a:t>
            </a:r>
            <a:endParaRPr lang="en-AU" sz="23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220072" y="1052736"/>
            <a:ext cx="3528392" cy="5355312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1900" dirty="0" smtClean="0"/>
              <a:t>This house symbolises a lot of things. The red is a consistent colour in the movie, and symbolises a lot of things as highlighted in the previous slide. The windows are structured as being barred, like a prison, in which Lester is trapped. </a:t>
            </a:r>
          </a:p>
          <a:p>
            <a:pPr algn="ctr"/>
            <a:endParaRPr lang="en-AU" sz="1900" dirty="0"/>
          </a:p>
          <a:p>
            <a:pPr algn="ctr"/>
            <a:r>
              <a:rPr lang="en-AU" sz="1900" dirty="0" smtClean="0"/>
              <a:t>The white picket fence is a stereotypical object for a suburban house, it symbolises perfection, as does the semi-symmetry of their house. This shows Carolyn’s materialism and quest for perfection, when the people who live there are far from perfect.  </a:t>
            </a:r>
            <a:endParaRPr lang="en-AU" sz="19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1680" y="260648"/>
            <a:ext cx="5947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Closing sequence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013176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The audience sees the same street from the opening sequence, the narration has changed from cynical to appreciative. “...”</a:t>
            </a:r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676875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42748" y="2967335"/>
            <a:ext cx="2258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Quotes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188640"/>
            <a:ext cx="87129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LIGHTING </a:t>
            </a:r>
          </a:p>
          <a:p>
            <a:pPr algn="ctr"/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7544" y="1340768"/>
            <a:ext cx="4320480" cy="48245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1556792"/>
            <a:ext cx="3888432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39752" y="188640"/>
            <a:ext cx="4421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COMPOSITION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75969" y="2967335"/>
            <a:ext cx="2392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ACTING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44469" y="2967335"/>
            <a:ext cx="4455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sOU</a:t>
            </a:r>
            <a:r>
              <a:rPr lang="en-US" sz="5400" b="1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nd</a:t>
            </a:r>
            <a:r>
              <a:rPr lang="en-US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design</a:t>
            </a:r>
            <a:endParaRPr lang="en-US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14114" y="2967335"/>
            <a:ext cx="2115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Editing</a:t>
            </a:r>
            <a:endParaRPr lang="en-US" sz="5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9833" y="2967335"/>
            <a:ext cx="6264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Camera technique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260648"/>
            <a:ext cx="30571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Film stock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338</Words>
  <Application>Microsoft Office PowerPoint</Application>
  <PresentationFormat>On-screen Show (4:3)</PresentationFormat>
  <Paragraphs>51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wes0002</dc:creator>
  <cp:lastModifiedBy>wes0002</cp:lastModifiedBy>
  <cp:revision>8</cp:revision>
  <dcterms:created xsi:type="dcterms:W3CDTF">2011-03-22T00:41:11Z</dcterms:created>
  <dcterms:modified xsi:type="dcterms:W3CDTF">2011-03-22T01:58:42Z</dcterms:modified>
</cp:coreProperties>
</file>